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0"/>
  </p:notesMasterIdLst>
  <p:sldIdLst>
    <p:sldId id="1205" r:id="rId2"/>
    <p:sldId id="1122" r:id="rId3"/>
    <p:sldId id="1201" r:id="rId4"/>
    <p:sldId id="1123" r:id="rId5"/>
    <p:sldId id="1124" r:id="rId6"/>
    <p:sldId id="1204" r:id="rId7"/>
    <p:sldId id="499" r:id="rId8"/>
    <p:sldId id="1169" r:id="rId9"/>
    <p:sldId id="1202" r:id="rId10"/>
    <p:sldId id="1170" r:id="rId11"/>
    <p:sldId id="1203" r:id="rId12"/>
    <p:sldId id="1171" r:id="rId13"/>
    <p:sldId id="1172" r:id="rId14"/>
    <p:sldId id="1173" r:id="rId15"/>
    <p:sldId id="1162" r:id="rId16"/>
    <p:sldId id="584" r:id="rId17"/>
    <p:sldId id="1196" r:id="rId18"/>
    <p:sldId id="1197" r:id="rId19"/>
    <p:sldId id="1200" r:id="rId20"/>
    <p:sldId id="1198" r:id="rId21"/>
    <p:sldId id="1110" r:id="rId22"/>
    <p:sldId id="872" r:id="rId23"/>
    <p:sldId id="509" r:id="rId24"/>
    <p:sldId id="1126" r:id="rId25"/>
    <p:sldId id="1127" r:id="rId26"/>
    <p:sldId id="1128" r:id="rId27"/>
    <p:sldId id="1129" r:id="rId28"/>
    <p:sldId id="1130" r:id="rId29"/>
    <p:sldId id="572" r:id="rId30"/>
    <p:sldId id="1155" r:id="rId31"/>
    <p:sldId id="551" r:id="rId32"/>
    <p:sldId id="869" r:id="rId33"/>
    <p:sldId id="1025" r:id="rId34"/>
    <p:sldId id="1036" r:id="rId35"/>
    <p:sldId id="591" r:id="rId36"/>
    <p:sldId id="590" r:id="rId37"/>
    <p:sldId id="588" r:id="rId38"/>
    <p:sldId id="589" r:id="rId39"/>
    <p:sldId id="1132" r:id="rId40"/>
    <p:sldId id="1133" r:id="rId41"/>
    <p:sldId id="1093" r:id="rId42"/>
    <p:sldId id="1102" r:id="rId43"/>
    <p:sldId id="1113" r:id="rId44"/>
    <p:sldId id="1114" r:id="rId45"/>
    <p:sldId id="1165" r:id="rId46"/>
    <p:sldId id="1166" r:id="rId47"/>
    <p:sldId id="1167" r:id="rId48"/>
    <p:sldId id="550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205"/>
            <p14:sldId id="1122"/>
            <p14:sldId id="1201"/>
            <p14:sldId id="1123"/>
            <p14:sldId id="1124"/>
            <p14:sldId id="1204"/>
            <p14:sldId id="499"/>
            <p14:sldId id="1169"/>
            <p14:sldId id="1202"/>
            <p14:sldId id="1170"/>
            <p14:sldId id="1203"/>
            <p14:sldId id="1171"/>
            <p14:sldId id="1172"/>
            <p14:sldId id="1173"/>
            <p14:sldId id="1162"/>
            <p14:sldId id="584"/>
            <p14:sldId id="1196"/>
            <p14:sldId id="1197"/>
            <p14:sldId id="1200"/>
            <p14:sldId id="1198"/>
            <p14:sldId id="1110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73B"/>
    <a:srgbClr val="025249"/>
    <a:srgbClr val="5EA985"/>
    <a:srgbClr val="D4EBE9"/>
    <a:srgbClr val="9E60B8"/>
    <a:srgbClr val="41719C"/>
    <a:srgbClr val="B58900"/>
    <a:srgbClr val="5697D5"/>
    <a:srgbClr val="57B98F"/>
    <a:srgbClr val="EB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59"/>
    <p:restoredTop sz="96853" autoAdjust="0"/>
  </p:normalViewPr>
  <p:slideViewPr>
    <p:cSldViewPr snapToGrid="0" snapToObjects="1">
      <p:cViewPr>
        <p:scale>
          <a:sx n="124" d="100"/>
          <a:sy n="124" d="100"/>
        </p:scale>
        <p:origin x="2640" y="16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51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0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639805"/>
            <a:ext cx="9252077" cy="60053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Tech'n'Drinks</a:t>
            </a:r>
            <a:r>
              <a:rPr lang="de-DE" sz="1200" spc="60" dirty="0">
                <a:solidFill>
                  <a:srgbClr val="D4EBE9"/>
                </a:solidFill>
              </a:rPr>
              <a:t> </a:t>
            </a:r>
            <a:r>
              <a:rPr lang="de-DE" sz="1200" spc="60" dirty="0" err="1">
                <a:solidFill>
                  <a:srgbClr val="D4EBE9"/>
                </a:solidFill>
              </a:rPr>
              <a:t>MyPoster</a:t>
            </a:r>
            <a:r>
              <a:rPr lang="de-DE" sz="1200" spc="60" dirty="0">
                <a:solidFill>
                  <a:srgbClr val="D4EBE9"/>
                </a:solidFill>
              </a:rPr>
              <a:t> Meetup | München, 10. Oktober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44671" y="765539"/>
            <a:ext cx="60662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8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270194" y="3884490"/>
            <a:ext cx="9035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 </a:t>
            </a:r>
            <a:r>
              <a:rPr lang="de-DE" sz="36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praktischer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Deep Dive</a:t>
            </a:r>
            <a:r>
              <a:rPr lang="de-DE" sz="36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E96892A9-73F3-FD4E-BADE-F049A8F80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550" y="182439"/>
            <a:ext cx="903177" cy="90317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4054B0F-20FA-702F-2BD4-F08CBB168EFA}"/>
              </a:ext>
            </a:extLst>
          </p:cNvPr>
          <p:cNvSpPr txBox="1"/>
          <p:nvPr/>
        </p:nvSpPr>
        <p:spPr>
          <a:xfrm>
            <a:off x="8083550" y="1085616"/>
            <a:ext cx="903177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5135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Slides</a:t>
            </a: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EC6FAD-C571-1551-22B6-80476F07633A}"/>
              </a:ext>
            </a:extLst>
          </p:cNvPr>
          <p:cNvSpPr txBox="1"/>
          <p:nvPr/>
        </p:nvSpPr>
        <p:spPr>
          <a:xfrm>
            <a:off x="1732303" y="2970386"/>
            <a:ext cx="48725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Verhängnis</a:t>
            </a:r>
            <a:endParaRPr lang="de-DE" sz="5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EC3CDF-77D7-EB6C-4CE5-EE08CFDD116A}"/>
              </a:ext>
            </a:extLst>
          </p:cNvPr>
          <p:cNvSpPr txBox="1"/>
          <p:nvPr/>
        </p:nvSpPr>
        <p:spPr>
          <a:xfrm>
            <a:off x="-1" y="2799241"/>
            <a:ext cx="21815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9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6F9150-48C2-6BEC-71DB-A1CC42BB8B31}"/>
              </a:ext>
            </a:extLst>
          </p:cNvPr>
          <p:cNvSpPr txBox="1"/>
          <p:nvPr/>
        </p:nvSpPr>
        <p:spPr>
          <a:xfrm>
            <a:off x="696303" y="1975601"/>
            <a:ext cx="5256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Verheißung</a:t>
            </a:r>
            <a:endParaRPr lang="de-DE" sz="49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5B513B-8049-FA83-D726-9A241FBB0580}"/>
              </a:ext>
            </a:extLst>
          </p:cNvPr>
          <p:cNvSpPr txBox="1"/>
          <p:nvPr/>
        </p:nvSpPr>
        <p:spPr>
          <a:xfrm rot="589829">
            <a:off x="6338702" y="2636403"/>
            <a:ext cx="10075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>
                  <a:solidFill>
                    <a:srgbClr val="B589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600" b="1" dirty="0">
              <a:ln>
                <a:solidFill>
                  <a:srgbClr val="B589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02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95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8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76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371230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47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Slides: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myposter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82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Datenbank, kein fertiges Produkt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2B4844D-8856-217D-6D2F-F50EF650E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456" y="3195022"/>
            <a:ext cx="5907024" cy="12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518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1869</Words>
  <Application>Microsoft Macintosh PowerPoint</Application>
  <PresentationFormat>Bildschirmpräsentation (16:9)</PresentationFormat>
  <Paragraphs>427</Paragraphs>
  <Slides>48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6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Tech'n'Drinks MyPoster Meetup | München, 10. Oktober 2024 | @nilshartmann</vt:lpstr>
      <vt:lpstr>https://nilshartmann.net</vt:lpstr>
      <vt:lpstr>PowerPoint-Präsentation</vt:lpstr>
      <vt:lpstr>PowerPoint-Präsentation</vt:lpstr>
      <vt:lpstr>GraphQL</vt:lpstr>
      <vt:lpstr>GraphQL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1226</cp:revision>
  <cp:lastPrinted>2019-09-03T13:49:24Z</cp:lastPrinted>
  <dcterms:created xsi:type="dcterms:W3CDTF">2016-03-28T15:59:53Z</dcterms:created>
  <dcterms:modified xsi:type="dcterms:W3CDTF">2024-10-09T11:28:35Z</dcterms:modified>
</cp:coreProperties>
</file>